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handoutMasterIdLst>
    <p:handoutMasterId r:id="rId3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63674-EF68-407F-9571-28A031D52A9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49BA6-4861-4733-9E18-D8CBBA7D0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29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Me llamo ___________ Clase </a:t>
            </a:r>
            <a:r>
              <a:rPr lang="en-US" sz="2800" dirty="0" smtClean="0"/>
              <a:t>702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La fecha es el 11 de </a:t>
            </a:r>
            <a:r>
              <a:rPr lang="en-US" sz="2800" dirty="0" err="1" smtClean="0"/>
              <a:t>septiembre</a:t>
            </a:r>
            <a:r>
              <a:rPr lang="en-US" sz="2800" dirty="0" smtClean="0"/>
              <a:t> del 2015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s-ES_tradnl" sz="3200" dirty="0" smtClean="0">
                <a:solidFill>
                  <a:srgbClr val="FF0000"/>
                </a:solidFill>
              </a:rPr>
              <a:t>Propósito # </a:t>
            </a:r>
            <a:r>
              <a:rPr lang="es-ES_tradnl" sz="3200" dirty="0" smtClean="0">
                <a:solidFill>
                  <a:srgbClr val="FF0000"/>
                </a:solidFill>
              </a:rPr>
              <a:t>1A: </a:t>
            </a:r>
            <a:r>
              <a:rPr lang="es-ES_tradnl" sz="3200" dirty="0" smtClean="0">
                <a:solidFill>
                  <a:schemeClr val="tx1"/>
                </a:solidFill>
              </a:rPr>
              <a:t>¿Cómo repasamos el trabajo del año pasado?</a:t>
            </a:r>
          </a:p>
          <a:p>
            <a:pPr marL="114300" indent="0">
              <a:buNone/>
            </a:pPr>
            <a:r>
              <a:rPr lang="es-ES_tradnl" sz="3200" dirty="0" smtClean="0">
                <a:solidFill>
                  <a:srgbClr val="FF0000"/>
                </a:solidFill>
              </a:rPr>
              <a:t>Actividad Inicial: </a:t>
            </a:r>
          </a:p>
          <a:p>
            <a:pPr marL="114300" indent="0">
              <a:buNone/>
            </a:pPr>
            <a:r>
              <a:rPr lang="es-ES_tradnl" sz="3200" dirty="0" smtClean="0">
                <a:solidFill>
                  <a:schemeClr val="tx1"/>
                </a:solidFill>
              </a:rPr>
              <a:t>Escribe una lista de los adjetivos que </a:t>
            </a:r>
            <a:r>
              <a:rPr lang="es-ES_tradnl" sz="3200" dirty="0" smtClean="0">
                <a:solidFill>
                  <a:schemeClr val="tx1"/>
                </a:solidFill>
              </a:rPr>
              <a:t>usas para </a:t>
            </a:r>
            <a:r>
              <a:rPr lang="es-ES_tradnl" sz="3200" dirty="0" smtClean="0">
                <a:solidFill>
                  <a:schemeClr val="tx1"/>
                </a:solidFill>
              </a:rPr>
              <a:t>describir una persona</a:t>
            </a:r>
            <a:r>
              <a:rPr lang="es-ES_tradnl" sz="3200" dirty="0" smtClean="0">
                <a:solidFill>
                  <a:schemeClr val="tx1"/>
                </a:solidFill>
              </a:rPr>
              <a:t>.</a:t>
            </a:r>
          </a:p>
          <a:p>
            <a:pPr marL="114300" indent="0">
              <a:buNone/>
            </a:pPr>
            <a:r>
              <a:rPr lang="es-ES_tradnl" sz="3200" dirty="0" smtClean="0">
                <a:solidFill>
                  <a:srgbClr val="FF0000"/>
                </a:solidFill>
              </a:rPr>
              <a:t>Tarea# 1A</a:t>
            </a:r>
          </a:p>
          <a:p>
            <a:r>
              <a:rPr lang="es-ES_tradnl" sz="3200" dirty="0" err="1" smtClean="0">
                <a:solidFill>
                  <a:schemeClr val="tx1"/>
                </a:solidFill>
              </a:rPr>
              <a:t>Sign</a:t>
            </a:r>
            <a:r>
              <a:rPr lang="es-ES_tradnl" sz="3200" dirty="0" smtClean="0">
                <a:solidFill>
                  <a:schemeClr val="tx1"/>
                </a:solidFill>
              </a:rPr>
              <a:t> </a:t>
            </a:r>
            <a:r>
              <a:rPr lang="es-ES_tradnl" sz="3200" dirty="0" err="1" smtClean="0">
                <a:solidFill>
                  <a:schemeClr val="tx1"/>
                </a:solidFill>
              </a:rPr>
              <a:t>Class</a:t>
            </a:r>
            <a:r>
              <a:rPr lang="es-ES_tradnl" sz="3200" dirty="0" smtClean="0">
                <a:solidFill>
                  <a:schemeClr val="tx1"/>
                </a:solidFill>
              </a:rPr>
              <a:t> </a:t>
            </a:r>
            <a:r>
              <a:rPr lang="es-ES_tradnl" sz="3200" dirty="0" err="1" smtClean="0">
                <a:solidFill>
                  <a:schemeClr val="tx1"/>
                </a:solidFill>
              </a:rPr>
              <a:t>Contract</a:t>
            </a:r>
            <a:endParaRPr lang="es-ES_tradnl" sz="3200" dirty="0" smtClean="0">
              <a:solidFill>
                <a:schemeClr val="tx1"/>
              </a:solidFill>
            </a:endParaRPr>
          </a:p>
          <a:p>
            <a:r>
              <a:rPr lang="es-ES_tradnl" sz="3200" dirty="0" smtClean="0">
                <a:solidFill>
                  <a:schemeClr val="tx1"/>
                </a:solidFill>
              </a:rPr>
              <a:t>Complete </a:t>
            </a:r>
            <a:r>
              <a:rPr lang="es-ES_tradnl" sz="3200" dirty="0" err="1" smtClean="0">
                <a:solidFill>
                  <a:schemeClr val="tx1"/>
                </a:solidFill>
              </a:rPr>
              <a:t>Parent</a:t>
            </a:r>
            <a:r>
              <a:rPr lang="es-ES_tradnl" sz="3200" dirty="0" smtClean="0">
                <a:solidFill>
                  <a:schemeClr val="tx1"/>
                </a:solidFill>
              </a:rPr>
              <a:t> </a:t>
            </a:r>
            <a:r>
              <a:rPr lang="es-ES_tradnl" sz="3200" dirty="0" err="1" smtClean="0">
                <a:solidFill>
                  <a:schemeClr val="tx1"/>
                </a:solidFill>
              </a:rPr>
              <a:t>Contact</a:t>
            </a:r>
            <a:r>
              <a:rPr lang="es-ES_tradnl" sz="3200" dirty="0" smtClean="0">
                <a:solidFill>
                  <a:schemeClr val="tx1"/>
                </a:solidFill>
              </a:rPr>
              <a:t> </a:t>
            </a:r>
            <a:r>
              <a:rPr lang="es-ES_tradnl" sz="3200" dirty="0" err="1" smtClean="0">
                <a:solidFill>
                  <a:schemeClr val="tx1"/>
                </a:solidFill>
              </a:rPr>
              <a:t>Information</a:t>
            </a:r>
            <a:r>
              <a:rPr lang="es-ES_tradnl" sz="3200" dirty="0" smtClean="0">
                <a:solidFill>
                  <a:schemeClr val="tx1"/>
                </a:solidFill>
              </a:rPr>
              <a:t> </a:t>
            </a:r>
            <a:r>
              <a:rPr lang="es-ES_tradnl" sz="3200" dirty="0" err="1" smtClean="0">
                <a:solidFill>
                  <a:schemeClr val="tx1"/>
                </a:solidFill>
              </a:rPr>
              <a:t>sheet</a:t>
            </a:r>
            <a:r>
              <a:rPr lang="es-ES_tradnl" sz="32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s-ES_tradnl" sz="3200" dirty="0" smtClean="0">
                <a:solidFill>
                  <a:schemeClr val="tx1"/>
                </a:solidFill>
              </a:rPr>
              <a:t>Completa la hoja ADJETIVOS</a:t>
            </a:r>
            <a:endParaRPr lang="es-ES_tradnl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34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625</TotalTime>
  <Words>50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Apothecary</vt:lpstr>
      <vt:lpstr>Me llamo ___________ Clase 702 La fecha es el 11 de septiembre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9 de septiembre del 2014</dc:title>
  <dc:creator>Helen Zumaeta</dc:creator>
  <cp:lastModifiedBy>Helen Zumaeta</cp:lastModifiedBy>
  <cp:revision>15</cp:revision>
  <cp:lastPrinted>2014-09-09T17:07:13Z</cp:lastPrinted>
  <dcterms:created xsi:type="dcterms:W3CDTF">2014-09-09T00:17:17Z</dcterms:created>
  <dcterms:modified xsi:type="dcterms:W3CDTF">2015-09-11T22:28:38Z</dcterms:modified>
</cp:coreProperties>
</file>